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279" r:id="rId3"/>
    <p:sldId id="329" r:id="rId4"/>
    <p:sldId id="339" r:id="rId5"/>
    <p:sldId id="330" r:id="rId6"/>
    <p:sldId id="331" r:id="rId7"/>
    <p:sldId id="332" r:id="rId8"/>
    <p:sldId id="257" r:id="rId9"/>
    <p:sldId id="258" r:id="rId10"/>
    <p:sldId id="259" r:id="rId11"/>
    <p:sldId id="260" r:id="rId12"/>
    <p:sldId id="265" r:id="rId13"/>
    <p:sldId id="266" r:id="rId14"/>
    <p:sldId id="272" r:id="rId15"/>
    <p:sldId id="273" r:id="rId16"/>
    <p:sldId id="287" r:id="rId17"/>
    <p:sldId id="288" r:id="rId18"/>
    <p:sldId id="274" r:id="rId19"/>
    <p:sldId id="280" r:id="rId20"/>
    <p:sldId id="333" r:id="rId21"/>
    <p:sldId id="335" r:id="rId22"/>
    <p:sldId id="341" r:id="rId23"/>
    <p:sldId id="334" r:id="rId24"/>
    <p:sldId id="336" r:id="rId25"/>
    <p:sldId id="340" r:id="rId26"/>
    <p:sldId id="337" r:id="rId27"/>
    <p:sldId id="267" r:id="rId28"/>
    <p:sldId id="261" r:id="rId29"/>
    <p:sldId id="262" r:id="rId30"/>
    <p:sldId id="263" r:id="rId31"/>
    <p:sldId id="283" r:id="rId32"/>
    <p:sldId id="278" r:id="rId33"/>
    <p:sldId id="271" r:id="rId34"/>
    <p:sldId id="281" r:id="rId35"/>
    <p:sldId id="298" r:id="rId36"/>
    <p:sldId id="299" r:id="rId37"/>
    <p:sldId id="314" r:id="rId38"/>
    <p:sldId id="342" r:id="rId39"/>
    <p:sldId id="315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38" r:id="rId49"/>
    <p:sldId id="325" r:id="rId50"/>
    <p:sldId id="326" r:id="rId51"/>
    <p:sldId id="327" r:id="rId52"/>
    <p:sldId id="328" r:id="rId53"/>
    <p:sldId id="264" r:id="rId54"/>
    <p:sldId id="268" r:id="rId55"/>
    <p:sldId id="269" r:id="rId56"/>
    <p:sldId id="270" r:id="rId57"/>
    <p:sldId id="275" r:id="rId58"/>
    <p:sldId id="276" r:id="rId59"/>
    <p:sldId id="277" r:id="rId60"/>
    <p:sldId id="282" r:id="rId61"/>
    <p:sldId id="284" r:id="rId62"/>
    <p:sldId id="285" r:id="rId63"/>
    <p:sldId id="286" r:id="rId64"/>
    <p:sldId id="289" r:id="rId65"/>
    <p:sldId id="290" r:id="rId66"/>
    <p:sldId id="291" r:id="rId67"/>
    <p:sldId id="292" r:id="rId68"/>
    <p:sldId id="293" r:id="rId69"/>
    <p:sldId id="294" r:id="rId70"/>
    <p:sldId id="295" r:id="rId7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20EC3-992A-47A3-B93F-A501B275B4EE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1905DB-9B59-46BD-AD77-53471FF207F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905DB-9B59-46BD-AD77-53471FF207F4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C443-E782-4295-905E-58E85C43B984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FECF9-B136-44B5-8BAD-C2D8110F6C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C443-E782-4295-905E-58E85C43B984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FECF9-B136-44B5-8BAD-C2D8110F6C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C443-E782-4295-905E-58E85C43B984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FECF9-B136-44B5-8BAD-C2D8110F6C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C443-E782-4295-905E-58E85C43B984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FECF9-B136-44B5-8BAD-C2D8110F6C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C443-E782-4295-905E-58E85C43B984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FECF9-B136-44B5-8BAD-C2D8110F6C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C443-E782-4295-905E-58E85C43B984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FECF9-B136-44B5-8BAD-C2D8110F6C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C443-E782-4295-905E-58E85C43B984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FECF9-B136-44B5-8BAD-C2D8110F6C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C443-E782-4295-905E-58E85C43B984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FECF9-B136-44B5-8BAD-C2D8110F6C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C443-E782-4295-905E-58E85C43B984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FECF9-B136-44B5-8BAD-C2D8110F6C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C443-E782-4295-905E-58E85C43B984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FECF9-B136-44B5-8BAD-C2D8110F6C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C443-E782-4295-905E-58E85C43B984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FECF9-B136-44B5-8BAD-C2D8110F6C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CC443-E782-4295-905E-58E85C43B984}" type="datetimeFigureOut">
              <a:rPr lang="ru-RU" smtClean="0"/>
              <a:pPr/>
              <a:t>11.04.2016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FECF9-B136-44B5-8BAD-C2D8110F6C5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Autofit/>
            <a:scene3d>
              <a:camera prst="isometricOffAxis1Right"/>
              <a:lightRig rig="threePt" dir="t"/>
            </a:scene3d>
          </a:bodyPr>
          <a:lstStyle/>
          <a:p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Sans Unicode" pitchFamily="34" charset="0"/>
                <a:cs typeface="Lucida Sans Unicode" pitchFamily="34" charset="0"/>
              </a:rPr>
              <a:t>Технология переработки мяса в кролиководстве и птицеводстве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2050" name="Picture 2" descr="F:\Тех\картинки\information_items_125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861048"/>
            <a:ext cx="7776864" cy="2592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F:\Тех\картинки\1418450199_kak-otkryt-biznes-v-derevne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55776" cy="22048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763688" y="188640"/>
            <a:ext cx="7380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Белгородский ГАУ им В.Я. Горина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16530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2016 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9269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Управление библиотечно-информационных ресурсов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51520" y="3074120"/>
            <a:ext cx="518457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 издателя В книге описаны различные породы кроликов и виды пушных зверей (нутрия, лисица, ондатра и др.), которых содержат на фермах и приусадебных участках.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60648"/>
            <a:ext cx="51845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П71Р27 Рахманов, А. И. Домашняя звероферма : содержание и разведение кроликов и пушных зверей на приусадебном участке / А. И. Рахманов. - М. : АКВАРИУМ ЛТД, 2000. - 160 с.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3" descr="F:\Тех\картинки\527720b37617f705d8ab531f.jpe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5796136" y="404664"/>
            <a:ext cx="3096344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060848"/>
            <a:ext cx="53285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книге рассмотрены биологические особенности кроликов, организация их кормления, содержания, разведения. Дана характеристика основных заболеваний кроликов и способы их лечения. Отдельный раздел посвящен продукции кролиководства и ее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использованию.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332656"/>
            <a:ext cx="3024336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1520" y="260648"/>
            <a:ext cx="51845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П67 С95 Сысоев, В. С. Приусадебное  кролиководство / В. С. Сысоев. - М. : Росагропромиздат, 1990. - 192 с.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79512" y="2198912"/>
            <a:ext cx="525658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Обобщены сведения о породах кроликов, их биологии и физиологии, описаны техника содержания, кормления, разведения, основы племенной работы, болезни. С рисунками и таблицами.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F:\Тех\картинки\721d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404664"/>
            <a:ext cx="3168352" cy="612068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404665"/>
            <a:ext cx="525658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П67 У84 Уткин, Л. Г. Кролиководство: справочник / Л. Г. Уткин. – М.: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Агропромиздат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1987. - 208 с.</a:t>
            </a:r>
          </a:p>
          <a:p>
            <a:endParaRPr lang="ru-RU" sz="800" dirty="0" smtClean="0">
              <a:solidFill>
                <a:srgbClr val="008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251520" y="2279857"/>
            <a:ext cx="4464496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книге рассматриваются технология производства продукции кролиководства при различных системах содержания.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3554" name="Picture 2" descr="F:\Тех\8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60648"/>
            <a:ext cx="3600400" cy="626469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9512" y="332656"/>
            <a:ext cx="4536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П67 Т42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Тинаев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Н. И. Продукция кролиководства /   Н. И.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Тинаев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– М.: Росагропромиздат, 1988. - 96 с.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492896"/>
            <a:ext cx="51125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учебнике, предназначенном для студентов с.–х. вузов, кратко освещаются вопросы биологии, анатомии и физиологии кроликов.</a:t>
            </a:r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404664"/>
            <a:ext cx="3384376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1520" y="404664"/>
            <a:ext cx="51125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П67 С95 Сысоев, В. С. Кролиководство : учебник / В. С. Сысоев, В. Н. Александров. – М.: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Агропромиздат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1985. - 272 с.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04664"/>
            <a:ext cx="3384376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1520" y="2132855"/>
            <a:ext cx="48965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Приведены сведения по истории отрасли, биологическим и хозяйственным особенностям кроликов. Даны характеристика основных пород кроликов, генетика окраски волосяного покрова, рассмотрены основы племенной работы.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476672"/>
            <a:ext cx="48965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П67 К83	Кролиководство : учебник / Под ред. Н.А.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Балакирева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– М.: Колосс, 2006. - 232 с.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1" y="206802"/>
            <a:ext cx="3960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П67 К17 Калугин, Ю. А. Кормление кроликов                         /Ю. А. Калугин. – М.: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Агропромиздат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1985. - 112 с.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564904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книге дана характеристика отдельных видов кормов. Рассмотрены факторы, влияющие на переваримость питательных веществ у кроликов.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32656"/>
            <a:ext cx="4017736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43204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П67 П39 Плотников, В. Г. Кролиководство : учебное пособие с элементами проблемного обучения / В. Г. Плотников ; БСХИ. - Белгород : Изд-во БСХИ, 1984. - 104 с.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292080" y="332656"/>
            <a:ext cx="3645794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1520" y="306896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учебном пособии изложены основы кролиководства с позиций интеграции последних достижений биологии и технологии.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88640"/>
            <a:ext cx="3384376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1520" y="3068959"/>
            <a:ext cx="51125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Дана подробная характеристика кроликов основных отечественных и зарубежных пород, рассмотрены особенности их биологии; приведены материалы по составу кормов, используемых в кролиководстве.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04664"/>
            <a:ext cx="49685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П67 Ш96 Шумилина, Н. Н. Практикум по кролиководству : учебное пособие / Н. Н. Шумилина, Ю. А. Калугин, Н. А.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Балакирев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; под ред. Н.А.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Балакирева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– М.: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КолосС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2010. - 167 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916832"/>
            <a:ext cx="6480720" cy="4680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692696"/>
            <a:ext cx="8892480" cy="724942"/>
          </a:xfrm>
        </p:spPr>
        <p:txBody>
          <a:bodyPr>
            <a:prstTxWarp prst="textChevron">
              <a:avLst/>
            </a:prstTxWarp>
            <a:normAutofit fontScale="90000"/>
            <a:scene3d>
              <a:camera prst="isometricOffAxis1Right"/>
              <a:lightRig rig="threePt" dir="t"/>
            </a:scene3d>
          </a:bodyPr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Птицеводство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Lucida Sans Unicode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7848871" cy="48965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692696"/>
            <a:ext cx="7992888" cy="724942"/>
          </a:xfrm>
        </p:spPr>
        <p:txBody>
          <a:bodyPr>
            <a:prstTxWarp prst="textChevron">
              <a:avLst/>
            </a:prstTxWarp>
            <a:normAutofit fontScale="90000"/>
            <a:scene3d>
              <a:camera prst="isometricOffAxis1Right"/>
              <a:lightRig rig="threePt" dir="t"/>
            </a:scene3d>
          </a:bodyPr>
          <a:lstStyle/>
          <a:p>
            <a: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Кролиководство</a:t>
            </a:r>
            <a:endParaRPr lang="ru-RU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Lucida Sans Unicode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Сыроватская\Kuri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8785974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9512" y="332654"/>
            <a:ext cx="8640960" cy="3684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Птицеводство — отрасль сельского хозяйства, специализирующаяся на производстве мяса птицы и пищевых яиц. Побочной продукцией птицеводства являются пух и перо, а отходы производства используются для изготовления </a:t>
            </a:r>
            <a:r>
              <a:rPr lang="ru-RU" sz="2300" b="1" dirty="0" err="1" smtClean="0">
                <a:latin typeface="Times New Roman" pitchFamily="18" charset="0"/>
                <a:cs typeface="Times New Roman" pitchFamily="18" charset="0"/>
              </a:rPr>
              <a:t>мясо-костной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муки; одновременно птичий помёт используется в качестве ценного органического удобрения.</a:t>
            </a:r>
          </a:p>
          <a:p>
            <a:pPr algn="just">
              <a:lnSpc>
                <a:spcPct val="150000"/>
              </a:lnSpc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40960" cy="3246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Являясь более наукоёмкой отраслью по сравнению с другими отраслями животноводства, птицеводство требует грамотного технического обслуживания со знанием особенностей того или иного вида птицы.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 descr="http://igtyapi.com/wp-content/uploads/DO%C4%9EAL%20HAYAT/gergi%20tavan%20bask%C4%B1%20g%C3%B6rselleri%20%2834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284985"/>
            <a:ext cx="9144000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virginiairrigation.com.au/wp-content/uploads/2015/08/Agricul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764704"/>
            <a:ext cx="5580112" cy="5877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95536" y="188640"/>
            <a:ext cx="518457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Тот факт, что птенец развивается вне тела матери так же накладывает определённую ответственность на птицевода, так как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оплодотворённость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яйца на 55% зависит от внешних условий и лишь на 45% от генетических и наследственных факторов. Следует обеспечить максимально комфортные условия для подрастания нового поколения птенцов. </a:t>
            </a:r>
            <a:endParaRPr lang="ru-RU" sz="2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Сыроватская\1177395183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636912"/>
            <a:ext cx="6480720" cy="4055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95536" y="0"/>
            <a:ext cx="8317432" cy="3268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Повышение эффективности мясного птицеводства неразрывно связано с разработкой ресурсосберегающих и экологически безопасных технологий, обеспечивающих максимальное проявление генетического потенциала птицы. В нашей стране широко распространены отечественные промышленные технологии выращивания и содержания мясной птицы на подстилке и сетчатых полах.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12968" cy="6478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Интенсификация промышленного производства мяса в последние годы обусловила его высокую энергоемкость. При этом на освещение расходуется более 30% потребляемой энергии. Поиск оптимальных световых программ ведется в направлении совершенствования как качественных, так и количественных характеристик освещения (продолжительность светового дня, уровень освещенности, его равномерность, спектральный состав излучения).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pavlogradteplo.com.ua/images/phocagallery/thumbs/phoca_thumb_l_ptica-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129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последние годы в мировом и отечественном птицеводстве все большее внимание уделяется глубокой переработке мяса птицы, и в перспективе ассортимент изделий будет увеличиваться. Глубокая переработка повышает рентабельность на 20-25%. Целесообразно использование крупной птицы. Разработаны технология инкубации яиц и выращивания бройлеров.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Сыроватская\d3d3LnNkZWxhbm91bmFzLnJ1L3VwbG9hZHMvMS80LzE0NzE0MDY4MzU3MzVfb3JpZy5qcGVnP19faWQ9NTE2Mzk=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924944"/>
            <a:ext cx="8784976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564904"/>
            <a:ext cx="46805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учебнике освещены вопросы происхождения, конституции, экстерьера, интерьера и продуктивности сельскохозяйственной птицы разных видов.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476672"/>
            <a:ext cx="3672408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1520" y="332656"/>
            <a:ext cx="45365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П68я73 К75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Кочиш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И. И. Птицеводство : учебник / И. И.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Кочиш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М. Г. Петраш, С. Б. Смирнов. – М.: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КолосС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2004;2003. - 407 с.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90336"/>
            <a:ext cx="41044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Домашняя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птица в хозяйстве – это пища на столе и деньги в кармане разумного хозяина. Все, что нужно знать и уметь – написано в этой книге опытными специалистами- птицеводами.</a:t>
            </a:r>
          </a:p>
        </p:txBody>
      </p:sp>
      <p:pic>
        <p:nvPicPr>
          <p:cNvPr id="18434" name="Picture 2" descr="F:\Тех\картинки\6527b6a2e76dc588926f5fec1a850de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404664"/>
            <a:ext cx="4176464" cy="612068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404664"/>
            <a:ext cx="41044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П68 Д66 Домашняя птица: куры, гуси, утки, индейки, цесарки, перепела и голуби. - 2-е изд. – М.: Феникс, 2000. - 416 с. </a:t>
            </a:r>
          </a:p>
          <a:p>
            <a:endParaRPr lang="ru-RU" sz="800" dirty="0" smtClean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79512" y="2420888"/>
            <a:ext cx="5400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альбоме представлены все основные породы кур, имеющиеся на территории бывшего СССР. Рассмотрены характеристики пород, их особенности, хозяйственная ценность.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260648"/>
            <a:ext cx="3075459" cy="626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1520" y="404664"/>
            <a:ext cx="5256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П68 Г87 Горбачева,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Н. Породы кур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/ Н. Горбачева - 2-е изд. - М.: Феникс, 1993.- 143 с.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Сыроватская\Interesnye-fakty-o-krolika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8712968" cy="5638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8640960" cy="445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Кролиководство – отрасль животноводства, занимающаяся разведением одним из наиболее скороспелых животных и обеспечивает население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високодиетичним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мясом при небольших затратах кормов, труда и средств. Благодаря скороспелости, высокой интенсивности размножения и другим биологическим особенностям от кроликов за короткий срок можно получить большое количество диетического мяса и шкурок. 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492896"/>
            <a:ext cx="49685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Книга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 домашнем `птичьем дворе` - это удобное, иллюстрированное пособие по выращиванию кур, уток, гусей и индеек на семейном подворье, приусадебном или дачном участках, а при желании - даже на балконе.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04664"/>
            <a:ext cx="3456384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9512" y="548681"/>
            <a:ext cx="48965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П68 К93 Куры, гуси, утки и индейки : разведение. Выращивание. - Донецк :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Донеччина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2000. - 190 с.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4464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П68 А86 Артемьев, В. И. Птичий двор / В. И. Артемьев, О. А. Елисеев. – СПб.: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Агропромиздат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1994. - 128 с.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132856"/>
            <a:ext cx="4320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Содержатся сведения об особенностях разведения в приусадебном хозяйстве наиболее распространенных пород кур.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32656"/>
            <a:ext cx="3846835" cy="6180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Тех\картинки\2602b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-20000" contrast="40000"/>
          </a:blip>
          <a:srcRect/>
          <a:stretch>
            <a:fillRect/>
          </a:stretch>
        </p:blipFill>
        <p:spPr bwMode="auto">
          <a:xfrm>
            <a:off x="5580112" y="260648"/>
            <a:ext cx="3312368" cy="62646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2551837"/>
            <a:ext cx="51125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Изложены материалы об организации селекции птицы, о новых методах оценки ее продуктивности. Рассмотрены методы отбора и подбора при выведении и совершенствования линий, кроссов и пород.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Тираж 8 000 экз.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88640"/>
            <a:ext cx="50405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П68 Б74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Боголюбский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С. И. Селекция сельскохозяйственной птицы : учебник / С. И.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Боголюбский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– М.: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Агропромиздат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1991. - 285 с.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Тех\картинки\98567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548680"/>
            <a:ext cx="3543300" cy="5976664"/>
          </a:xfrm>
          <a:prstGeom prst="rect">
            <a:avLst/>
          </a:prstGeom>
          <a:noFill/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51520" y="2182856"/>
            <a:ext cx="453650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книге обобщены материалы по интенсивным технологиям производства яиц и мяса птицы разных видов.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32656"/>
            <a:ext cx="4536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П68 П81 Промышленное птицеводство / сост.: В.И.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Фисинин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Г.А.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Тардатьян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– М.: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Агропромиздат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1985. - 479 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964488" cy="2232248"/>
          </a:xfrm>
        </p:spPr>
        <p:txBody>
          <a:bodyPr>
            <a:prstTxWarp prst="textChevron">
              <a:avLst/>
            </a:prstTxWarp>
            <a:noAutofit/>
            <a:scene3d>
              <a:camera prst="isometricOffAxis1Right"/>
              <a:lightRig rig="threePt" dir="t"/>
            </a:scene3d>
          </a:bodyPr>
          <a:lstStyle/>
          <a:p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Общая технология 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переработки</a:t>
            </a:r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мясной отрасли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4098" name="Picture 2" descr="F:\Тех\картинки\fa096ba0e9e1fe35a23b8c40828463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484784"/>
            <a:ext cx="3714750" cy="2376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F:\Тех\картинки\нр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4077072"/>
            <a:ext cx="3600400" cy="2411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F:\Тех\картинки\8cac2f1f9e8fd39bf61723575019538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76872"/>
            <a:ext cx="5040560" cy="38025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F:\Тех\картинки\images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4581128"/>
            <a:ext cx="2619375" cy="1944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Тех\картинки\лор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3645024"/>
            <a:ext cx="5544616" cy="2520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G:\Тех\картинки\aig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3954" y="260648"/>
            <a:ext cx="2750046" cy="3168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G:\Тех\картинки\4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04664"/>
            <a:ext cx="2808312" cy="3240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G:\Тех\картинки\1_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32656"/>
            <a:ext cx="2808312" cy="25694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G:\Тех\картинки\kroli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3068960"/>
            <a:ext cx="2407203" cy="3528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prstTxWarp prst="textChevron">
              <a:avLst/>
            </a:prstTxWarp>
          </a:bodyPr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Переработка мяса кроликов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1026" name="Picture 2" descr="C:\Documents and Settings\lisavchova_na\Рабочий стол\Карамзин\Пасха\200012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12776"/>
            <a:ext cx="6037506" cy="2520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lisavchova_na\Рабочий стол\Карамзин\Пасха\1777363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861048"/>
            <a:ext cx="3385559" cy="25391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G:\Тех\картинки\4658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501008"/>
            <a:ext cx="3535040" cy="317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16632"/>
            <a:ext cx="8712968" cy="2421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Кроликов на убой принимают по количеству, массе и упитанности. Во избежание </a:t>
            </a:r>
            <a:r>
              <a:rPr lang="ru-RU" sz="2600" b="1" dirty="0" err="1" smtClean="0">
                <a:latin typeface="Times New Roman" pitchFamily="18" charset="0"/>
                <a:cs typeface="Times New Roman" pitchFamily="18" charset="0"/>
              </a:rPr>
              <a:t>закусов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, снижающих ценность шкурок, кролики находятся по одному в специальной клетке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http://provodka.ho.ua/wp-content/uploads/2015/3/porody-krolikov-dlya-razvedeniya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3" y="1988840"/>
            <a:ext cx="6444208" cy="48331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496944" cy="3349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Технологическая схема убоя и обработки кроликов включает следующие основные операции: оглушение; убой и обескровливание; отделение передних ног и ушей; забеловку и съемку шкурок; нутровку тушек; отделение задних ног; туалет и формовку; сортировку; маркировка и упаковывание тушек.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6018" name="Picture 2" descr="http://i.ytimg.com/vi/GkFWvbfhUSA/sddefault.jpg"/>
          <p:cNvPicPr>
            <a:picLocks noChangeAspect="1" noChangeArrowheads="1"/>
          </p:cNvPicPr>
          <p:nvPr/>
        </p:nvPicPr>
        <p:blipFill>
          <a:blip r:embed="rId2" cstate="print"/>
          <a:srcRect t="20475" b="13376"/>
          <a:stretch>
            <a:fillRect/>
          </a:stretch>
        </p:blipFill>
        <p:spPr bwMode="auto">
          <a:xfrm>
            <a:off x="1619672" y="3501008"/>
            <a:ext cx="6120680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7129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Оглушение кроликов можно производить несколькими способами: палкой, ребром ладони — по затылку (за ушами), лбу, теменной кости. У оглушенного кролика делают небольшие разрезы на задних конечностях у скакательного сустава (вдоль ахиллова сухожилия) и подвешивают на распялку</a:t>
            </a:r>
          </a:p>
        </p:txBody>
      </p:sp>
      <p:pic>
        <p:nvPicPr>
          <p:cNvPr id="64515" name="Picture 3" descr="C:\Documents and Settings\lisavchova_na\Рабочий стол\Карамзин\Пасха\zaboi-krolikov-v-domashnih-usloviya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3212976"/>
            <a:ext cx="2952328" cy="3315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astol.com.ua/pic/201106/1600x900/nastol.com.ua-3786.jpg"/>
          <p:cNvPicPr>
            <a:picLocks noChangeAspect="1" noChangeArrowheads="1"/>
          </p:cNvPicPr>
          <p:nvPr/>
        </p:nvPicPr>
        <p:blipFill>
          <a:blip r:embed="rId2" cstate="print"/>
          <a:srcRect b="5516"/>
          <a:stretch>
            <a:fillRect/>
          </a:stretch>
        </p:blipFill>
        <p:spPr bwMode="auto">
          <a:xfrm>
            <a:off x="179512" y="2132856"/>
            <a:ext cx="8856984" cy="472514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Технологии кролиководства, которые сегодня применяются, можно разделить на три вида: 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-ретро технология</a:t>
            </a:r>
          </a:p>
          <a:p>
            <a:pPr algn="ctr">
              <a:lnSpc>
                <a:spcPct val="150000"/>
              </a:lnSpc>
              <a:buFontTx/>
              <a:buChar char="-"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промышленная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технология </a:t>
            </a:r>
          </a:p>
          <a:p>
            <a:pPr algn="ctr">
              <a:lnSpc>
                <a:spcPct val="150000"/>
              </a:lnSpc>
              <a:buFontTx/>
              <a:buChar char="-"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акселерационное кролиководство</a:t>
            </a: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129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Перед съемкой шкурки необходимо легким сдавливанием брюшной стенки освободить мочевой пузырь от содержимого, затем сделать круговой надрез вокруг скакательных суставов задних конечностей, провести разрез по внутренней стороне голени и бедра через анальное отверстие и ниже хвоста от скакательного сустава одной конечности до скакательного сустава другой. Далее шкурку снимают с задних конечностей, затем, захватив шкурку обеими руками, осторожно тянут вниз, снимая ее с туловища.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40" name="Picture 4" descr="C:\Documents and Settings\lisavchova_na\Рабочий стол\Карамзин\Пасха\41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5" y="3501008"/>
            <a:ext cx="2697381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0"/>
            <a:ext cx="878497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Приемы снятия шкурки кролика трубкой:</a:t>
            </a: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1 - надрез кожи вокруг скакательного сустава; 2 - разрез по внутренней стороне лап через анальное отверстие; 3 - снятие шкурки с задних ног; 4 - стягивание шкурки; 5 - снятие шкурки с передних лап и головы; 6 - натягивание на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правилку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; 7 – зачистка.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62" name="Picture 2" descr="C:\Documents and Settings\lisavchova_na\Рабочий стол\Карамзин\Пасха\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76872"/>
            <a:ext cx="7704856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0"/>
            <a:ext cx="8712968" cy="7113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Забой кроликов производят так же, как и при убое на шкурку. После снятия шкурки удаляют из тушки органы пищеварения и выделения, для чего разрезают живот по средней линии от груди к хвосту, перевязывают шпагатом и отрезают вблизи гортани пищевод, удаляют прямую кишку и мочеточники, кишечник с желудком. Из печени вырезают желчный пузырь. Почки и жир оставляют в тушке.</a:t>
            </a:r>
          </a:p>
          <a:p>
            <a:pPr algn="just">
              <a:lnSpc>
                <a:spcPct val="150000"/>
              </a:lnSpc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Затем разделывают грудную клетку: вынимают сердце, легкие, пищевод и гортань. Если печень, сердце и легкие здоровые их вкладывают в тушку для употребления. Голову отрезаю уровне первого шейного позвонка, передние ноги — по запястному, задние — по скакательному суставам.</a:t>
            </a:r>
          </a:p>
          <a:p>
            <a:pPr algn="just">
              <a:lnSpc>
                <a:spcPct val="150000"/>
              </a:lnSpc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Приемы разделки тушки: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 — разрез соединения тазовых костей; 2 — отделение мочеполовых органов и прямой кишки; 3 — разрез по белой линии; 4 — удаление прямой кишки; 5 — удаление кишечника; 6 — удаление желудка и печени; 7 — отделение задних конечностей.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586" name="Picture 2" descr="C:\Documents and Settings\lisavchova_na\Рабочий стол\Карамзин\Пасха\ю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92896"/>
            <a:ext cx="8784976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</a:bodyPr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Переработка мяса птицы</a:t>
            </a:r>
            <a:endParaRPr lang="ru-RU" dirty="0"/>
          </a:p>
        </p:txBody>
      </p:sp>
      <p:pic>
        <p:nvPicPr>
          <p:cNvPr id="4" name="Picture 3" descr="G:\Тех\картинки\bpic_00003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3284984"/>
            <a:ext cx="3744416" cy="33479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G:\Тех\картинки\kur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95536" y="1412776"/>
            <a:ext cx="4604840" cy="32061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G:\Тех\картинки\imgpreview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196752"/>
            <a:ext cx="2884482" cy="2160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G:\Тех\картинки\0120b4046a1b27f1beb1ebd927faa1a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4617720"/>
            <a:ext cx="3672408" cy="20116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6632"/>
            <a:ext cx="8640960" cy="6584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Убой и переработку птицы целесообразно осуществлять на конвейерных линиях, которые обеспечивают высокую производительность и благоприятные санитарные условия. Технология переработки птицы состоит из следующих основных операций: навешивание на конвейер; оглушение или обездвиживание; убой; обескровливание; тепловая обработка; снятие оперения; операции по полупотрошению или полному потрошению; охлаждение; сортировка, маркировка, взвешивание и упаковка тушек; замораживание мяса, хранение и реализация мяса.</a:t>
            </a:r>
            <a:endParaRPr lang="ru-RU" sz="25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lisavchova_na\Рабочий стол\Карамзин\Пасха\ж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05064"/>
            <a:ext cx="8712968" cy="2577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8712968" cy="3802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Машинно-аппаратурная схема линии переработки птицы: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1 - конвейер убоя; 2 - счетчик птицы; 3 - аппарат электрооглушения; 4 - машина убоя; 5 - ванна обескровливания; 6 - оборудование сбора и транспортирования технических отходов переработки; 7 - ванна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шпарки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; 8,9 - машины снятия оперения; 10 - машина отделения голов; 11 - машина отделения ног; 12 - съемник отрезанных ног из подвесок; 13 - транспортер передачи тушек к конвейеру потрошения (охлаждения); 14 - устройство мойки подвесок; 15 - конвейер потрошения.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"/>
            <a:ext cx="878497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Процесс переработки начинается с навешивания птицы на конвейер. В целях сокращения затрат ручного труда и потерь качества мяса разработана специальная система устройств. Контейнер с машины вкатывают на площадку и ставят над цепным конвейером. Палец конвейера захватывает контейнер за серьгу и подает к месту выгрузки на транспортер для приемки птицы, где имеется специальное прямоугольное отверстие в площадке. </a:t>
            </a:r>
            <a:endParaRPr lang="ru-RU" dirty="0"/>
          </a:p>
        </p:txBody>
      </p:sp>
      <p:pic>
        <p:nvPicPr>
          <p:cNvPr id="6147" name="Picture 3" descr="D:\Сыроватская\00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284984"/>
            <a:ext cx="8712968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712968" cy="2649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На птицеперерабатывающих предприятиях в основном используется электрооглушение. Сконструировано и выпускается несколько типов аппаратов для электрооглушения: автоматические с регулируемым и нерегулируемым напряжением; ручные для электрооглушения водоплавающей птицы.</a:t>
            </a:r>
            <a:endParaRPr lang="ru-RU" sz="2200" dirty="0"/>
          </a:p>
        </p:txBody>
      </p:sp>
      <p:pic>
        <p:nvPicPr>
          <p:cNvPr id="7171" name="Picture 3" descr="D:\Сыроватская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924944"/>
            <a:ext cx="8737661" cy="3645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4096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Оперение снимают сразу после тепловой обработки с помощью специальных машин, из которых наибольшее распространение находят бильные и меньше дисковые и центробежные. Все эти машины работают, используя силу трения, возникающую при прохождении оперения по резиновым рабочим органам. Пламя газовой горелки полностью охватывает тушку, проходящую по конвейеру, и сжигает перо, не повреждая кожи.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0658" name="Picture 2" descr="C:\Documents and Settings\lisavchova_na\Рабочий стол\Карамзин\Пасха\жд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573016"/>
            <a:ext cx="8856984" cy="3056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-171400"/>
            <a:ext cx="8568952" cy="6699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Ретро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технология кролиководства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Этот метод базируется на простых приемах ведения домашнего хозяйства, традициях и старых знаниях. При этой технологии кролиководства питомцев содержат большими группами, что в результате приводит к родственному скрещиванию. Это уменьшает производительность и провоцирует гибель молодняка. Кормление животных осуществляется с помощью применения общих кормов для всех питомцев. Эта технология кролиководства не учитывает физиологические повадки животных, что приводит к возникновению различных болезней кишечно-желудочного тракта и общему ослабленному состоянию организма.</a:t>
            </a:r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611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Полупотрошение производят, не снимая тушку с конвейера за специальным столом. Удаляют кишечник, вырезают клоаку и при наличии в зобе кормовых масс их удаляют через разрез в области шеи. Тушку кладут на стол головой от себя, брюшком вверх и делают продольный разрез брюшной полости от клоаки к килю грудной кости. Затем, придерживая одной рукой тушку, другой извлекают кишечник вместе с клоакой, далее осторожно отделяют конец двенадцатиперстной кишки от желудка, не допуская разрывов кишечника. Тушку обмывают водой, а полость рта и клюв очищают от остатков кормов и крови.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Последовательность операций потрошения птицы.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 – отделение ног по предплюсневой сустав; 2 – кольцевой разрез вокруг клоаки; 3 – продольный разрез стенки брюшной полости; 4 – извлечение внутренних органов; 5 – тушка, подготовленная к ветеринарно-санитарной экспертизе; 6 – отделение сердца; 7 – отделение печени; 8 – отделение мышечного желудка; 9 – отделение головы; 10 – удаление зоба.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82" name="Picture 2" descr="C:\Documents and Settings\lisavchova_na\Рабочий стол\Карамзин\Пасха\эж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08920"/>
            <a:ext cx="9144000" cy="4149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-387424"/>
            <a:ext cx="8640960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мере роста производства мяса птицы покупатель проявляет интерес не только к тушке в целом, но и к отдельным ее частям. Предприятия, перерабатывающие птицу, также заинтересованы в наиболее целесообразном использовании тушек. На отдельных птицеперерабатывающих предприятиях расфасовывают до 60 % тушек. В зависимости от массы тушки цыплят расфасовывают на полутушки; тушки кур – на полутушки и четвертины и восемь частей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2706" name="Picture 2" descr="C:\Documents and Settings\lisavchova_na\Рабочий стол\Карамзин\Пасха\от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284984"/>
            <a:ext cx="3744416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51520" y="3212976"/>
            <a:ext cx="4248472" cy="2803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Схема разруба для расфасовки тушки птицы.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 – филе; 2 – филе с крылом; 3 – спинка; 4 – бедро.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492896"/>
            <a:ext cx="44644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книге подробно описаны все этапы переработки птицы: от транспортировки и забоя до получения готовой продукции, а также технологические аспекты и системы качества. Большое внимание уделено вопросам микробиологии и биохимии процессов переработки. </a:t>
            </a:r>
            <a:endParaRPr lang="ru-RU" dirty="0"/>
          </a:p>
        </p:txBody>
      </p:sp>
      <p:pic>
        <p:nvPicPr>
          <p:cNvPr id="21506" name="Picture 2" descr="F:\Тех\imgpreview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548680"/>
            <a:ext cx="3672408" cy="597666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9512" y="332656"/>
            <a:ext cx="4464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Л93 П27 Переработка мяса птицы / под ред. А.Р.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Сэмса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; пер. с англ. под ред. В.В. Гущина. - СПб. : Профессия, 2007. - 432 с.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404664"/>
            <a:ext cx="360040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9512" y="260648"/>
            <a:ext cx="46085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Л92 Р59 Рогов, И. А. Технология мяса и мясных продуктов. Кн. 1. Общая технология мяса : учебник / И. А. Рогов, А. Г.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Забашта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Г. П.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Казюлин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– М.: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КолосС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2009. - 565 с.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068960"/>
            <a:ext cx="46805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Учебник издан в двух книгах. В книге 1 изложены сведения о сырье мясной промышленности Рассмотрены ранспортирование и приемка на предприятиях мясной промышленности.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404664"/>
            <a:ext cx="360040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39552" y="2780928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1" y="332656"/>
            <a:ext cx="482453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Л92 Р59 Рогов, И. А. Технология мяса и мясных продуктов. Кн. 2. Технология мясных продуктов : учебник / И. А. Рогов, А. Г.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Забашта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Г. П.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Казюлин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– М.: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КолосС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2009. - 711 с. </a:t>
            </a:r>
          </a:p>
          <a:p>
            <a:endParaRPr lang="ru-RU" sz="800" dirty="0" smtClean="0">
              <a:solidFill>
                <a:srgbClr val="008000"/>
              </a:solidFill>
              <a:latin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924944"/>
            <a:ext cx="47525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книге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приведены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технологии производства мясных продуктов: колбасных изделий; продуктов из свинины, говядины, баранины и других видов мяса; мясных полуфабрикатов.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140968"/>
            <a:ext cx="51845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учебном пособии обобщены достижения науки и практики в производстве яиц и мяса всех видов сельскохозяйственной птицы с использованием инновационных ресурсосберегающих технологий.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548680"/>
            <a:ext cx="3131071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1520" y="404664"/>
            <a:ext cx="53285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П68 Б53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Бессарабов,Б.Ф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Технология производства яиц и мяса птицы на промышленной основе : учебное пособие / Б. Ф.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Бессарабов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А. А.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Крыканов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Н. П.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Могильда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– СПб.: Лань, 2012. -200 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700808"/>
            <a:ext cx="55446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Рассмотрены вопросы организации производства полуфабрикатов с использованием мяса птицы. Даны описания технологических схем, сырья, оборудования для выработки изделий различных ассортиментных групп! Приведены нормативы расхода сырья (рецептуры), характеристика и качественные показатели по отдельным видам продукции.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F:\Тех\картинки\ж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548680"/>
            <a:ext cx="2952328" cy="597666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9512" y="476672"/>
            <a:ext cx="55446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Л924 Т38 Технология полуфабрикатов из мяса птицы. – М.: Колос, 2002. - 200 с. </a:t>
            </a:r>
          </a:p>
          <a:p>
            <a:endParaRPr lang="ru-RU" sz="800" dirty="0" smtClean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708920"/>
            <a:ext cx="51845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предлагаемом практикуме изложены вопросы, связанные с определением упитанности убойных животных и туш.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Представлены материалы по определению качества мяса здоровых и больных животных,, технологии производства колбас, копченостей, кожевенно-мехового сырья. </a:t>
            </a:r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332656"/>
            <a:ext cx="324036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1520" y="332656"/>
            <a:ext cx="51845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Л92 П 81 Пронин, В. В. Технология первичной переработки продуктов животноводства : учебное пособие [/ В. В. Пронин, С. П.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Фисенко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И. А.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Мазилкин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– СПб.: Лань, 2013. - 176 с.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132856"/>
            <a:ext cx="45365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учебнике обобщены материалы по интенсивным технологиям производства яиц и мяса птицы разных видов. Рассмотрены биологические особенности птицы, ее продуктивность, породы и породные группы. Изложены вопросы кормления, содержания, разведения и селекции.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332656"/>
            <a:ext cx="3614142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1520" y="260649"/>
            <a:ext cx="4464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П68я73П87	Птицеводство и технология производства яиц и мяса. – М.: Колос, 1994. - 271 с.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45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Промышленная технология кролиководства.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Применяется 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для получения продукции в крупных масштабах. При этом строятся крупные специализированные сооружения, в которых молодняк содержится большими группами (это является недостатком). С целью сокращения смертности применяются антиинфекционные, противовирусные и плановые вакцинации. Иногда животным вводят специальные стимуляторы роста гормонального характера. Это приводит к снижению пищевкусовых, лечебных и диетических характеристик мяса. Выполнение всего комплекса мероприятий требует больших капиталовложений, а срок окупаемости достаточно длинный. </a:t>
            </a:r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48245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П68-6я73 П32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Пигарев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Н. В. Практикум по птицеводству и технологии производства яиц и мяса птицы: : учебное пособие / Н. В.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Пигарев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Э. И. Бондарев, А. В.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Раецкий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– М.: Колос, 1996. - 175 с.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332656"/>
            <a:ext cx="3456384" cy="616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1520" y="2996952"/>
            <a:ext cx="48245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пособие включено 29 практических занятий, в которых описаны их цель и содержание, изложена методика поведения, указаны материалы и оборудование, включены задания студентам.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32656"/>
            <a:ext cx="3384376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1520" y="260648"/>
            <a:ext cx="4680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Л92 С22 Сахно, В. М. Мясо животных / В. М. Сахно. - Ставрополь: Прогресс, 2004. - 224 с.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916832"/>
            <a:ext cx="49685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книге приведены нормативные и нормативно - технические документы по производству, заготовки, импорту и экспорту мяса животных.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132856"/>
            <a:ext cx="46085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книге собран интересный материал, раскрывающий технологию производства мяса птицы разных видов.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72272"/>
            <a:ext cx="51125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П68 Т38 Технология производства мяса птицы / сост. Т.А. Столляр. – М.: Колос, 1971. - 287 с. </a:t>
            </a:r>
          </a:p>
          <a:p>
            <a:endParaRPr lang="ru-RU" sz="800" dirty="0" smtClean="0">
              <a:solidFill>
                <a:srgbClr val="008000"/>
              </a:solidFill>
              <a:latin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76672"/>
            <a:ext cx="3411612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52565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П68 П32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Пигарев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Н. В. </a:t>
            </a:r>
          </a:p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Технология производства продуктов птицеводства на промышленной основе : учебное пособие / Н. В.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Пигарев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Т. А. Столляр, Е. Г. Шумков. - 2-е изд., перераб. и доп. – М.: Колос, 1981. - 288 с.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580112" y="260648"/>
            <a:ext cx="3347765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79512" y="3212976"/>
            <a:ext cx="52565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Пособие включает три раздела: производство яиц, производство мяса и промышленную переработку продуктов птицеводства.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04664"/>
            <a:ext cx="4608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П68 М99 Мясное птицеводство / сост. Т.А. Столляр . – М.: Росагропромиздат, 1988. - 300 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916832"/>
            <a:ext cx="4680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книги рассматривается развитие мясного птицеводства  и его промышленный характер.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548680"/>
            <a:ext cx="3630811" cy="5966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36724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П68 П81 Промышленное птицеводство / ред. В. И.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Фисинин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- 4-е изд. - Сергиев Посад : Изд-во ВНИТИП, 2005. - 600 с.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420888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книге рассмотрены вопросы производства продукции птицеводства.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24148"/>
            <a:ext cx="4067621" cy="633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204864"/>
            <a:ext cx="4392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книге на основе обобщения науки и передового опыта в стране и за рубежом изложена технология  производство мяса бройлеров.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6632"/>
            <a:ext cx="4320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П68 П80 Производство мяса бройлеров / сост.: А.Г.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Ключковский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В.Ю.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Шпекторов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– М.: Колос, 1976. - 208 с.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88640"/>
            <a:ext cx="4054475" cy="636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852936"/>
            <a:ext cx="48245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книге на основе передового опыта хозяйства, освещена новая форма кооперирования птицефабрик, по производству мяса бройлеров.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88640"/>
            <a:ext cx="4392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П68 С32 Сергеев, В. А. Производство мяса бройлеров в условиях межхозяйственной кооперации / В. А. Сергеев, П. М.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Слюсар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Н. Н. Лысый. – М.: Колос, 1977. - 112 с.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60648"/>
            <a:ext cx="3705994" cy="6329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3960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П68 М99 Мясное птицеводство / сост. Т.А. Столляр . – М.: Росагропромиздат, 1984. - 270 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348880"/>
            <a:ext cx="38164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книге обобщены новейшие достижения сельскохозяйственной науки и  опыты в передового производстве мяса бройлеров.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-30000"/>
          </a:blip>
          <a:srcRect/>
          <a:stretch>
            <a:fillRect/>
          </a:stretch>
        </p:blipFill>
        <p:spPr bwMode="auto">
          <a:xfrm>
            <a:off x="4860032" y="332656"/>
            <a:ext cx="4067944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46805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Л92 К 90 Куликова, В. В. Общая технология мясной отрасли : учебное пособие / В. В. Куликова, Ю. И. Куликов, Н. П.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Оботурова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- Ставрополь : АГРУС, 2013. - 360 с.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564904"/>
            <a:ext cx="48965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Рассмотрены инфраструктуры и современное состояние мясной и птицеперерабатывающей отрасли  отрасли, сырьевые ресурсы, ассортимент продукции, требования, предъявляемые к ее качеству.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88640"/>
            <a:ext cx="3707581" cy="637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640960" cy="587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Акселерационная технология кролиководства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Этот метод разработан достаточно недавно академиком И.Н. Михайловым. Кроликов содержат малыми группами, не больше 10 голов (одного окрола), самцы, самки и производители находятся отдельно. Применяются специальные сооружения – </a:t>
            </a:r>
            <a:r>
              <a:rPr lang="ru-RU" sz="2300" b="1" dirty="0" err="1" smtClean="0">
                <a:latin typeface="Times New Roman" pitchFamily="18" charset="0"/>
                <a:cs typeface="Times New Roman" pitchFamily="18" charset="0"/>
              </a:rPr>
              <a:t>минифермы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, которые имеют все необходимые инженерно-технологические принадлежности, что зависят от обитателей. Создаются условия, максимально приближенные к естественным, природным. </a:t>
            </a:r>
            <a:r>
              <a:rPr lang="ru-RU" sz="2300" b="1" dirty="0" err="1" smtClean="0">
                <a:latin typeface="Times New Roman" pitchFamily="18" charset="0"/>
                <a:cs typeface="Times New Roman" pitchFamily="18" charset="0"/>
              </a:rPr>
              <a:t>Миниферма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– это сооружение, что состоит из отдельных агрегатов и узлов. Поение и кормление животных осуществляется полуавтоматически. </a:t>
            </a:r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16832"/>
            <a:ext cx="8229600" cy="2088232"/>
          </a:xfrm>
        </p:spPr>
        <p:txBody>
          <a:bodyPr>
            <a:prstTxWarp prst="textChevron">
              <a:avLst/>
            </a:prstTxWarp>
          </a:bodyPr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Sans Unicode" pitchFamily="34" charset="0"/>
                <a:cs typeface="Lucida Sans Unicode" pitchFamily="34" charset="0"/>
              </a:rPr>
              <a:t>Спасибо за внимани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е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60648"/>
            <a:ext cx="3240360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79512" y="2899604"/>
            <a:ext cx="518457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Книга содержит конкретные предложения иллюстрированные рисунками и таблицами), как оправдать свой труд и затраты получением ценных продуктов кролиководства - шкурок, пуха, калорийного диетического мяса.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60648"/>
            <a:ext cx="51845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П67 Ж74  Житникова, Ю.  Кролики: разведение, содержание,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переработка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мяса, выделка шкурок / Ю. Житникова. - 2-е изд. - М.: Феникс, 2000. - 320 с.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79512" y="2490158"/>
            <a:ext cx="518457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 издателя В третьем (второе в 1981 г.) издании книги описаны наиболее распространенные породы кроликов, даны основные методы разведения и племенной работы с различными породами, приведены наиболее рациональные методы кормления и содержания животных.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88640"/>
            <a:ext cx="3182888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79512" y="260648"/>
            <a:ext cx="50405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П67 М61 Минина, И. С. Как разводить кроликов / И. С. Минина, С. В. Леонтюк. - 2-е изд., доп. и перераб. - М. : Колос, 1981. - 175 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3322</Words>
  <Application>Microsoft Office PowerPoint</Application>
  <PresentationFormat>Экран (4:3)</PresentationFormat>
  <Paragraphs>121</Paragraphs>
  <Slides>70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1" baseType="lpstr">
      <vt:lpstr>Тема Office</vt:lpstr>
      <vt:lpstr>Технология переработки мяса в кролиководстве и птицеводстве</vt:lpstr>
      <vt:lpstr>Кролиководство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Птицеводство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Общая технология переработки мясной отрасли</vt:lpstr>
      <vt:lpstr>Слайд 35</vt:lpstr>
      <vt:lpstr>Переработка мяса кроликов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Переработка мяса птицы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Спасибо за внимание</vt:lpstr>
    </vt:vector>
  </TitlesOfParts>
  <Company>БелГСХА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lisavchova_na</dc:creator>
  <cp:lastModifiedBy>krisanova_tn</cp:lastModifiedBy>
  <cp:revision>92</cp:revision>
  <dcterms:created xsi:type="dcterms:W3CDTF">2016-03-01T13:29:41Z</dcterms:created>
  <dcterms:modified xsi:type="dcterms:W3CDTF">2016-04-11T12:18:43Z</dcterms:modified>
</cp:coreProperties>
</file>